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08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71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135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70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734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66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99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60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776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65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89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55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4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01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9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2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27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Fette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Basiswissen </a:t>
            </a:r>
            <a:r>
              <a:rPr lang="de-DE"/>
              <a:t>für 7./8. </a:t>
            </a:r>
            <a:r>
              <a:rPr lang="de-DE" dirty="0"/>
              <a:t>Klasse</a:t>
            </a:r>
          </a:p>
        </p:txBody>
      </p:sp>
    </p:spTree>
    <p:extLst>
      <p:ext uri="{BB962C8B-B14F-4D97-AF65-F5344CB8AC3E}">
        <p14:creationId xmlns:p14="http://schemas.microsoft.com/office/powerpoint/2010/main" val="68225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 welchen Lebensmitteln stecken Fette?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Butter</a:t>
            </a:r>
          </a:p>
          <a:p>
            <a:r>
              <a:rPr lang="de-DE" dirty="0"/>
              <a:t>Käse</a:t>
            </a:r>
          </a:p>
          <a:p>
            <a:r>
              <a:rPr lang="de-DE" dirty="0"/>
              <a:t>Fisch</a:t>
            </a:r>
          </a:p>
          <a:p>
            <a:r>
              <a:rPr lang="de-DE" dirty="0"/>
              <a:t>Wurst</a:t>
            </a:r>
          </a:p>
          <a:p>
            <a:r>
              <a:rPr lang="de-DE" dirty="0"/>
              <a:t>Gepresste pflanzliche Öle (Olivenöl, Sonnenblumenöl)</a:t>
            </a:r>
          </a:p>
          <a:p>
            <a:r>
              <a:rPr lang="de-DE" dirty="0"/>
              <a:t>Avocado</a:t>
            </a:r>
          </a:p>
          <a:p>
            <a:r>
              <a:rPr lang="de-DE" dirty="0"/>
              <a:t>Nüsse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739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Aufgaben haben Fette?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Wichtiger Energielieferant</a:t>
            </a:r>
          </a:p>
          <a:p>
            <a:r>
              <a:rPr lang="de-DE" dirty="0"/>
              <a:t>Baustoff von Zellen im Körper</a:t>
            </a:r>
          </a:p>
          <a:p>
            <a:r>
              <a:rPr lang="de-DE" dirty="0"/>
              <a:t>Aufnahme von fettlöslichen Vitaminen</a:t>
            </a:r>
          </a:p>
          <a:p>
            <a:r>
              <a:rPr lang="de-DE" dirty="0"/>
              <a:t>Geschmacksträger</a:t>
            </a:r>
          </a:p>
        </p:txBody>
      </p:sp>
    </p:spTree>
    <p:extLst>
      <p:ext uri="{BB962C8B-B14F-4D97-AF65-F5344CB8AC3E}">
        <p14:creationId xmlns:p14="http://schemas.microsoft.com/office/powerpoint/2010/main" val="406063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unterschiedlichen Fette gibt es?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Pflanzliche und tierische Fette</a:t>
            </a:r>
          </a:p>
          <a:p>
            <a:r>
              <a:rPr lang="de-DE" dirty="0"/>
              <a:t>Langkettige und kurzkettige Fettsäuren</a:t>
            </a:r>
          </a:p>
          <a:p>
            <a:r>
              <a:rPr lang="de-DE" dirty="0"/>
              <a:t>Essenzielle Fettsäuren</a:t>
            </a:r>
          </a:p>
          <a:p>
            <a:r>
              <a:rPr lang="de-DE" dirty="0"/>
              <a:t>Gesättigte und ungesättigte Fettsäure</a:t>
            </a:r>
          </a:p>
          <a:p>
            <a:r>
              <a:rPr lang="de-DE" dirty="0"/>
              <a:t>Transfettsäuren</a:t>
            </a:r>
          </a:p>
        </p:txBody>
      </p:sp>
    </p:spTree>
    <p:extLst>
      <p:ext uri="{BB962C8B-B14F-4D97-AF65-F5344CB8AC3E}">
        <p14:creationId xmlns:p14="http://schemas.microsoft.com/office/powerpoint/2010/main" val="4078261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viele Fette sollte ich täglich zu mir nehmen?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Säuglinge (0-12 Monate): 35-50% der zugeführten Energie</a:t>
            </a:r>
          </a:p>
          <a:p>
            <a:r>
              <a:rPr lang="de-DE" dirty="0"/>
              <a:t>Kinder (1-15 Jahre) 30-40% der zugeführten Energie</a:t>
            </a:r>
          </a:p>
          <a:p>
            <a:r>
              <a:rPr lang="de-DE" dirty="0"/>
              <a:t>Jugendliche und Erwachsene: 30% der zugeführten Energie</a:t>
            </a:r>
          </a:p>
          <a:p>
            <a:r>
              <a:rPr lang="de-DE" dirty="0"/>
              <a:t>Quelle: Deutsche Gesellschaft für Ernährung e.V. (</a:t>
            </a:r>
            <a:r>
              <a:rPr lang="de-DE" dirty="0" err="1"/>
              <a:t>dge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01580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Fette, wie sehen sie aus?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Fettmoleküle zweigeteilt: dreiwertiger Alkohol (Triglycerid) und einer Fettsäure</a:t>
            </a:r>
          </a:p>
          <a:p>
            <a:r>
              <a:rPr lang="de-DE" dirty="0"/>
              <a:t>Durch eine Kondensationsreaktion entsteht Fett</a:t>
            </a:r>
          </a:p>
          <a:p>
            <a:r>
              <a:rPr lang="de-DE" dirty="0"/>
              <a:t>Aussehen: flüssig oder fest bei Raumtemperatur</a:t>
            </a:r>
          </a:p>
          <a:p>
            <a:r>
              <a:rPr lang="de-DE" dirty="0"/>
              <a:t>Chemische Struktur: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AE44E3-6659-48CB-A730-CF67CBF41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338" y="4145134"/>
            <a:ext cx="6100991" cy="188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96180"/>
      </p:ext>
    </p:extLst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153</Words>
  <Application>Microsoft Office PowerPoint</Application>
  <PresentationFormat>Breitbild</PresentationFormat>
  <Paragraphs>31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Fetzen</vt:lpstr>
      <vt:lpstr>Fette</vt:lpstr>
      <vt:lpstr>In welchen Lebensmitteln stecken Fette?</vt:lpstr>
      <vt:lpstr>Welche Aufgaben haben Fette?</vt:lpstr>
      <vt:lpstr>Welche unterschiedlichen Fette gibt es?</vt:lpstr>
      <vt:lpstr>Wie viele Fette sollte ich täglich zu mir nehmen?</vt:lpstr>
      <vt:lpstr>Was sind Fette, wie sehen sie aus?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Kohlenhydrate</dc:title>
  <dc:creator>Flemming</dc:creator>
  <cp:lastModifiedBy>Paul Kohlmorgen</cp:lastModifiedBy>
  <cp:revision>8</cp:revision>
  <dcterms:created xsi:type="dcterms:W3CDTF">2017-11-28T19:20:52Z</dcterms:created>
  <dcterms:modified xsi:type="dcterms:W3CDTF">2017-12-13T14:58:27Z</dcterms:modified>
</cp:coreProperties>
</file>